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0" r:id="rId7"/>
    <p:sldId id="274" r:id="rId8"/>
    <p:sldId id="263" r:id="rId9"/>
    <p:sldId id="264" r:id="rId10"/>
    <p:sldId id="265" r:id="rId11"/>
    <p:sldId id="273" r:id="rId12"/>
    <p:sldId id="266" r:id="rId13"/>
    <p:sldId id="268" r:id="rId14"/>
    <p:sldId id="267" r:id="rId15"/>
    <p:sldId id="272" r:id="rId16"/>
    <p:sldId id="269" r:id="rId17"/>
    <p:sldId id="275" r:id="rId18"/>
    <p:sldId id="270" r:id="rId19"/>
    <p:sldId id="271" r:id="rId20"/>
  </p:sldIdLst>
  <p:sldSz cx="12192000" cy="6858000"/>
  <p:notesSz cx="6858000" cy="9144000"/>
  <p:custShowLst>
    <p:custShow name="Custom Show 1" id="0">
      <p:sldLst>
        <p:sld r:id="rId2"/>
        <p:sld r:id="rId3"/>
        <p:sld r:id="rId4"/>
        <p:sld r:id="rId7"/>
        <p:sld r:id="rId5"/>
      </p:sldLst>
    </p:custShow>
    <p:custShow name="Custom Show 2" id="1">
      <p:sldLst>
        <p:sld r:id="rId2"/>
        <p:sld r:id="rId3"/>
        <p:sld r:id="rId4"/>
        <p:sld r:id="rId7"/>
        <p:sld r:id="rId5"/>
        <p:sld r:id="rId9"/>
        <p:sld r:id="rId10"/>
        <p:sld r:id="rId11"/>
      </p:sldLst>
    </p:custShow>
    <p:custShow name="Custom Show 3" id="2">
      <p:sldLst>
        <p:sld r:id="rId2"/>
        <p:sld r:id="rId3"/>
        <p:sld r:id="rId4"/>
        <p:sld r:id="rId7"/>
        <p:sld r:id="rId5"/>
        <p:sld r:id="rId6"/>
        <p:sld r:id="rId9"/>
        <p:sld r:id="rId10"/>
        <p:sld r:id="rId11"/>
        <p:sld r:id="rId13"/>
        <p:sld r:id="rId15"/>
        <p:sld r:id="rId14"/>
        <p:sld r:id="rId17"/>
        <p:sld r:id="rId19"/>
        <p:sld r:id="rId20"/>
      </p:sldLst>
    </p:custShow>
    <p:custShow name="Custom Show 4" id="3">
      <p:sldLst>
        <p:sld r:id="rId2"/>
      </p:sldLst>
    </p:custShow>
    <p:custShow name="Custom Show 5" id="4">
      <p:sldLst>
        <p:sld r:id="rId2"/>
        <p:sld r:id="rId3"/>
      </p:sldLst>
    </p:custShow>
    <p:custShow name="Custom Show 6" id="5">
      <p:sldLst>
        <p:sld r:id="rId2"/>
        <p:sld r:id="rId3"/>
        <p:sld r:id="rId4"/>
        <p:sld r:id="rId7"/>
        <p:sld r:id="rId5"/>
      </p:sldLst>
    </p:custShow>
    <p:custShow name="Custom Show 7" id="6">
      <p:sldLst>
        <p:sld r:id="rId2"/>
        <p:sld r:id="rId3"/>
        <p:sld r:id="rId4"/>
        <p:sld r:id="rId7"/>
        <p:sld r:id="rId5"/>
      </p:sldLst>
    </p:custShow>
    <p:custShow name="Custom Show 8" id="7">
      <p:sldLst>
        <p:sld r:id="rId9"/>
      </p:sldLst>
    </p:custShow>
    <p:custShow name="Custom Show 9" id="8">
      <p:sldLst>
        <p:sld r:id="rId2"/>
        <p:sld r:id="rId3"/>
        <p:sld r:id="rId4"/>
        <p:sld r:id="rId7"/>
        <p:sld r:id="rId5"/>
        <p:sld r:id="rId6"/>
        <p:sld r:id="rId9"/>
        <p:sld r:id="rId10"/>
      </p:sldLst>
    </p:custShow>
    <p:custShow name="Custom Show 10" id="9">
      <p:sldLst>
        <p:sld r:id="rId9"/>
      </p:sldLst>
    </p:custShow>
    <p:custShow name="Custom Show 11" id="10">
      <p:sldLst>
        <p:sld r:id="rId2"/>
        <p:sld r:id="rId3"/>
        <p:sld r:id="rId4"/>
        <p:sld r:id="rId7"/>
        <p:sld r:id="rId5"/>
        <p:sld r:id="rId6"/>
        <p:sld r:id="rId9"/>
        <p:sld r:id="rId10"/>
        <p:sld r:id="rId11"/>
        <p:sld r:id="rId13"/>
        <p:sld r:id="rId15"/>
        <p:sld r:id="rId14"/>
        <p:sld r:id="rId17"/>
        <p:sld r:id="rId19"/>
        <p:sld r:id="rId20"/>
      </p:sldLst>
    </p:custShow>
  </p:custShow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7C6A-FE33-45A4-9A1B-078A1E7F5494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F1443-E7D9-4BAB-8909-3826CCC64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0929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7C6A-FE33-45A4-9A1B-078A1E7F5494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F1443-E7D9-4BAB-8909-3826CCC64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751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7C6A-FE33-45A4-9A1B-078A1E7F5494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F1443-E7D9-4BAB-8909-3826CCC64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122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7C6A-FE33-45A4-9A1B-078A1E7F5494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F1443-E7D9-4BAB-8909-3826CCC64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0114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7C6A-FE33-45A4-9A1B-078A1E7F5494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F1443-E7D9-4BAB-8909-3826CCC64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02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7C6A-FE33-45A4-9A1B-078A1E7F5494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F1443-E7D9-4BAB-8909-3826CCC64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1434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7C6A-FE33-45A4-9A1B-078A1E7F5494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F1443-E7D9-4BAB-8909-3826CCC64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204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7C6A-FE33-45A4-9A1B-078A1E7F5494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F1443-E7D9-4BAB-8909-3826CCC64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6074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7C6A-FE33-45A4-9A1B-078A1E7F5494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F1443-E7D9-4BAB-8909-3826CCC64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167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7C6A-FE33-45A4-9A1B-078A1E7F5494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F1443-E7D9-4BAB-8909-3826CCC64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5616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BC7C6A-FE33-45A4-9A1B-078A1E7F5494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F1443-E7D9-4BAB-8909-3826CCC64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4480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C7C6A-FE33-45A4-9A1B-078A1E7F5494}" type="datetimeFigureOut">
              <a:rPr lang="en-US" smtClean="0"/>
              <a:t>10/28/2013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F1443-E7D9-4BAB-8909-3826CCC64A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686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b="1" i="1" dirty="0" smtClean="0">
                <a:solidFill>
                  <a:srgbClr val="002060"/>
                </a:solidFill>
              </a:rPr>
              <a:t>আজকের ক্লাসে সবাইকে শুভেচ্ছা</a:t>
            </a:r>
            <a:endParaRPr lang="en-US" b="1" i="1" dirty="0">
              <a:solidFill>
                <a:srgbClr val="002060"/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572479" y="1825625"/>
            <a:ext cx="3713041" cy="4351338"/>
          </a:xfrm>
          <a:prstGeom prst="rect">
            <a:avLst/>
          </a:prstGeom>
        </p:spPr>
      </p:pic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5140" y="1825625"/>
            <a:ext cx="5198659" cy="4351338"/>
          </a:xfrm>
        </p:spPr>
      </p:pic>
    </p:spTree>
    <p:extLst>
      <p:ext uri="{BB962C8B-B14F-4D97-AF65-F5344CB8AC3E}">
        <p14:creationId xmlns:p14="http://schemas.microsoft.com/office/powerpoint/2010/main" val="414131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1372" y="365125"/>
            <a:ext cx="4176215" cy="1325563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pPr algn="ctr"/>
            <a:r>
              <a:rPr lang="bn-BD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          </a:t>
            </a:r>
            <a:r>
              <a:rPr lang="bn-BD" sz="8000" b="1" i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পরিচিতি</a:t>
            </a:r>
            <a:endParaRPr lang="en-US" sz="8000" b="1" i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10515601" cy="4351338"/>
          </a:xfrm>
        </p:spPr>
        <p:txBody>
          <a:bodyPr>
            <a:noAutofit/>
          </a:bodyPr>
          <a:lstStyle/>
          <a:p>
            <a:r>
              <a:rPr lang="bn-BD" sz="4800" b="1" i="1" dirty="0" smtClean="0"/>
              <a:t>মোসাঃ সানোয়ারা খাতুন</a:t>
            </a:r>
          </a:p>
          <a:p>
            <a:r>
              <a:rPr lang="bn-BD" sz="4800" b="1" i="1" dirty="0" smtClean="0"/>
              <a:t>সহকারী শিক্ষক</a:t>
            </a:r>
          </a:p>
          <a:p>
            <a:r>
              <a:rPr lang="bn-BD" sz="4800" b="1" i="1" dirty="0" smtClean="0"/>
              <a:t>আইডি নং-২৩</a:t>
            </a:r>
          </a:p>
          <a:p>
            <a:r>
              <a:rPr lang="bn-BD" sz="4400" b="1" i="1" dirty="0" smtClean="0"/>
              <a:t>রাধানগর এ,এন,সি উচ্চ বিদ্যালয় ।</a:t>
            </a:r>
          </a:p>
          <a:p>
            <a:r>
              <a:rPr lang="bn-BD" sz="4400" b="1" i="1" dirty="0" smtClean="0"/>
              <a:t>গোমস্তাপুর, চাঁপাই নবাবগজ্ঞ।</a:t>
            </a:r>
          </a:p>
          <a:p>
            <a:pPr marL="0" indent="0">
              <a:buNone/>
            </a:pPr>
            <a:r>
              <a:rPr lang="bn-BD" sz="4400" dirty="0" smtClean="0"/>
              <a:t> 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756602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282890" y="177421"/>
            <a:ext cx="9416955" cy="6332561"/>
          </a:xfrm>
          <a:prstGeom prst="horizontalScroll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389532" y="1719618"/>
            <a:ext cx="5232523" cy="57246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7200" dirty="0" smtClean="0"/>
              <a:t>পাঠ পরিচিতি</a:t>
            </a:r>
          </a:p>
          <a:p>
            <a:r>
              <a:rPr lang="bn-BD" sz="4000" dirty="0" smtClean="0"/>
              <a:t>বিষয়ঃ-সামাজিক বিজ্ঞান</a:t>
            </a:r>
          </a:p>
          <a:p>
            <a:r>
              <a:rPr lang="bn-BD" sz="4000" dirty="0" smtClean="0"/>
              <a:t>শ্রেণীঃ-৯ম</a:t>
            </a:r>
          </a:p>
          <a:p>
            <a:r>
              <a:rPr lang="bn-BD" sz="4000" smtClean="0"/>
              <a:t>অধ্যায়ঃ-ষষ্ঠ</a:t>
            </a:r>
            <a:endParaRPr lang="bn-BD" sz="4000" dirty="0" smtClean="0"/>
          </a:p>
          <a:p>
            <a:r>
              <a:rPr lang="bn-BD" sz="4000" dirty="0" smtClean="0"/>
              <a:t>বিষয়বস্তুঃ শিলা</a:t>
            </a:r>
          </a:p>
          <a:p>
            <a:r>
              <a:rPr lang="bn-BD" sz="2800" dirty="0" smtClean="0"/>
              <a:t>সময়ঃ ৪০মিঃ</a:t>
            </a:r>
            <a:endParaRPr lang="en-US" sz="2800" dirty="0" smtClean="0"/>
          </a:p>
          <a:p>
            <a:endParaRPr lang="bn-BD" sz="4000" dirty="0" smtClean="0"/>
          </a:p>
          <a:p>
            <a:r>
              <a:rPr lang="bn-BD" sz="5400" b="1" i="1" dirty="0" smtClean="0"/>
              <a:t>      </a:t>
            </a:r>
            <a:endParaRPr lang="en-US" sz="7200" b="1" i="1" dirty="0"/>
          </a:p>
        </p:txBody>
      </p:sp>
    </p:spTree>
    <p:extLst>
      <p:ext uri="{BB962C8B-B14F-4D97-AF65-F5344CB8AC3E}">
        <p14:creationId xmlns:p14="http://schemas.microsoft.com/office/powerpoint/2010/main" val="3550661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092" y="2272352"/>
            <a:ext cx="3643953" cy="31799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41696" y="5609230"/>
            <a:ext cx="238879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b="1" i="1" dirty="0" smtClean="0"/>
              <a:t>তাজমহল</a:t>
            </a:r>
            <a:endParaRPr lang="en-US" sz="4400" b="1" i="1" dirty="0"/>
          </a:p>
        </p:txBody>
      </p:sp>
      <p:sp>
        <p:nvSpPr>
          <p:cNvPr id="6" name="TextBox 5"/>
          <p:cNvSpPr txBox="1"/>
          <p:nvPr/>
        </p:nvSpPr>
        <p:spPr>
          <a:xfrm>
            <a:off x="5292665" y="5666403"/>
            <a:ext cx="22382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পাথর</a:t>
            </a:r>
            <a:endParaRPr lang="en-US" sz="4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5213" y="2217760"/>
            <a:ext cx="3025633" cy="32891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465669" y="5773003"/>
            <a:ext cx="14625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মাটি</a:t>
            </a:r>
            <a:endParaRPr lang="en-US" sz="4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550" y="2163170"/>
            <a:ext cx="3308090" cy="328911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296537" y="272955"/>
            <a:ext cx="8952932" cy="96899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400" dirty="0" smtClean="0">
                <a:solidFill>
                  <a:schemeClr val="tx1"/>
                </a:solidFill>
              </a:rPr>
              <a:t>নিচের ছবিগুলো ভালো ভাবে লক্ষ্য কর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3033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96788" y="1610435"/>
            <a:ext cx="697400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i="1" dirty="0" smtClean="0"/>
              <a:t>  </a:t>
            </a:r>
            <a:r>
              <a:rPr lang="bn-BD" sz="8000" b="1" i="1" dirty="0" smtClean="0"/>
              <a:t>আজকের পাঠ</a:t>
            </a:r>
          </a:p>
          <a:p>
            <a:r>
              <a:rPr lang="bn-BD" sz="9600" dirty="0"/>
              <a:t> </a:t>
            </a:r>
            <a:r>
              <a:rPr lang="bn-BD" sz="9600" dirty="0" smtClean="0"/>
              <a:t>  </a:t>
            </a:r>
            <a:r>
              <a:rPr lang="bn-BD" sz="9600" b="1" i="1" dirty="0" smtClean="0"/>
              <a:t>শিলা</a:t>
            </a:r>
            <a:endParaRPr lang="en-US" sz="9600" b="1" i="1" dirty="0"/>
          </a:p>
        </p:txBody>
      </p:sp>
    </p:spTree>
    <p:extLst>
      <p:ext uri="{BB962C8B-B14F-4D97-AF65-F5344CB8AC3E}">
        <p14:creationId xmlns:p14="http://schemas.microsoft.com/office/powerpoint/2010/main" val="936909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unched Tape 1"/>
          <p:cNvSpPr/>
          <p:nvPr/>
        </p:nvSpPr>
        <p:spPr>
          <a:xfrm>
            <a:off x="1733266" y="122831"/>
            <a:ext cx="9648967" cy="6605516"/>
          </a:xfrm>
          <a:prstGeom prst="flowChartPunchedTap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797791" y="1883391"/>
            <a:ext cx="8199681" cy="41242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600" b="1" i="1" dirty="0" smtClean="0"/>
              <a:t>      শিখন ফল</a:t>
            </a:r>
            <a:endParaRPr lang="en-US" sz="6600" b="1" i="1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3600" b="1" i="1" dirty="0"/>
              <a:t>শিলা </a:t>
            </a:r>
            <a:r>
              <a:rPr lang="bn-BD" sz="3600" b="1" i="1" dirty="0" smtClean="0"/>
              <a:t>কী তা </a:t>
            </a:r>
            <a:r>
              <a:rPr lang="bn-BD" sz="3600" b="1" i="1" dirty="0"/>
              <a:t>বলতে পারবে।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3200" b="1" i="1" dirty="0" smtClean="0"/>
              <a:t>শিলা কত প্রকার কী কী বলতে পারবে।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3200" b="1" i="1" dirty="0" smtClean="0"/>
              <a:t>আগ্নেয়  শিলা সংক্ষেপে ব্যাখ্যা করতে  পারবে।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2800" b="1" i="1" dirty="0" smtClean="0"/>
              <a:t>প্রত্যেক শিলার বৈশিষ্ট্য ও উদাহরন দিতে পারবে।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bn-BD" sz="3200" b="1" i="1" dirty="0" smtClean="0"/>
          </a:p>
          <a:p>
            <a:endParaRPr lang="bn-BD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958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528" y="2661313"/>
            <a:ext cx="3086311" cy="297138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024331" y="5839991"/>
            <a:ext cx="1455848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400" dirty="0"/>
              <a:t>পাথর</a:t>
            </a:r>
            <a:endParaRPr lang="en-US" sz="4400" dirty="0"/>
          </a:p>
        </p:txBody>
      </p:sp>
      <p:sp>
        <p:nvSpPr>
          <p:cNvPr id="5" name="Rectangle 4"/>
          <p:cNvSpPr/>
          <p:nvPr/>
        </p:nvSpPr>
        <p:spPr>
          <a:xfrm>
            <a:off x="5784032" y="5797797"/>
            <a:ext cx="210437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400" dirty="0"/>
              <a:t>মাটি</a:t>
            </a:r>
            <a:endParaRPr lang="en-US" sz="4400" dirty="0"/>
          </a:p>
        </p:txBody>
      </p:sp>
      <p:sp>
        <p:nvSpPr>
          <p:cNvPr id="6" name="Rectangle 5"/>
          <p:cNvSpPr/>
          <p:nvPr/>
        </p:nvSpPr>
        <p:spPr>
          <a:xfrm>
            <a:off x="4835513" y="300251"/>
            <a:ext cx="2916415" cy="9962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শিলা</a:t>
            </a:r>
            <a:endParaRPr lang="en-US" sz="6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835513" y="2661313"/>
            <a:ext cx="3339496" cy="2971380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8693624" y="2661313"/>
            <a:ext cx="3330054" cy="297138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716636" y="5840072"/>
            <a:ext cx="23070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বালি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801222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3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429301" y="516086"/>
            <a:ext cx="700130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/>
              <a:t>শিলার প্রকারভেদ</a:t>
            </a:r>
            <a:endParaRPr lang="en-US" sz="6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534" y="1924333"/>
            <a:ext cx="2934269" cy="32208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997" y="1774208"/>
            <a:ext cx="3237293" cy="337099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1319" y="5322626"/>
            <a:ext cx="34392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আগ্নেয় শিলা</a:t>
            </a:r>
            <a:endParaRPr lang="en-US" sz="3600" dirty="0"/>
          </a:p>
        </p:txBody>
      </p:sp>
      <p:sp>
        <p:nvSpPr>
          <p:cNvPr id="9" name="TextBox 8"/>
          <p:cNvSpPr txBox="1"/>
          <p:nvPr/>
        </p:nvSpPr>
        <p:spPr>
          <a:xfrm>
            <a:off x="4817661" y="5445455"/>
            <a:ext cx="29069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পাললিক শিলা</a:t>
            </a:r>
            <a:endParaRPr lang="en-US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8311487" y="5445457"/>
            <a:ext cx="3166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রূপান্তরিত শিলা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696035" y="1924332"/>
            <a:ext cx="3466531" cy="3220871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758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899" y="423081"/>
            <a:ext cx="1128669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/>
              <a:t>   </a:t>
            </a:r>
            <a:r>
              <a:rPr lang="bn-BD" sz="7200" b="1" i="1" dirty="0" smtClean="0"/>
              <a:t>একক কাজ      </a:t>
            </a:r>
            <a:r>
              <a:rPr lang="bn-BD" sz="4800" b="1" i="1" dirty="0" smtClean="0"/>
              <a:t>সময়ঃ ৫মিঃ</a:t>
            </a:r>
          </a:p>
          <a:p>
            <a:endParaRPr lang="bn-BD" sz="60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6000" b="1" i="1" dirty="0" smtClean="0"/>
              <a:t>শিলা কী লিখ?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bn-BD" sz="6000" b="1" i="1" dirty="0" smtClean="0"/>
              <a:t>শিলা কত প্রকার ও কী কী লিখ? </a:t>
            </a:r>
            <a:endParaRPr lang="en-US" sz="6000" b="1" i="1" dirty="0"/>
          </a:p>
        </p:txBody>
      </p:sp>
    </p:spTree>
    <p:extLst>
      <p:ext uri="{BB962C8B-B14F-4D97-AF65-F5344CB8AC3E}">
        <p14:creationId xmlns:p14="http://schemas.microsoft.com/office/powerpoint/2010/main" val="2541339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95764" y="5384715"/>
            <a:ext cx="491993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7200" b="1" i="1" dirty="0" smtClean="0"/>
              <a:t>আগ্নেয় শিলা</a:t>
            </a:r>
            <a:endParaRPr lang="en-US" sz="7200" b="1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199" y="1514901"/>
            <a:ext cx="4162567" cy="357571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27546" y="1514901"/>
            <a:ext cx="5964072" cy="3411942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596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0929" y="2250831"/>
            <a:ext cx="4698609" cy="308082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499274" y="2250831"/>
            <a:ext cx="4965896" cy="301048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26942" y="5669280"/>
            <a:ext cx="3882683" cy="59084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195753" y="5780035"/>
            <a:ext cx="3601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অন্তঃজ আগ্নেয় শিলা</a:t>
            </a: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6935372" y="5556738"/>
            <a:ext cx="4501662" cy="5627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132319" y="5672313"/>
            <a:ext cx="35450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বহিঃজ আগ্নেয় শিলা</a:t>
            </a:r>
            <a:endParaRPr lang="en-US" sz="3200" dirty="0"/>
          </a:p>
        </p:txBody>
      </p:sp>
      <p:sp>
        <p:nvSpPr>
          <p:cNvPr id="9" name="Rectangle 8"/>
          <p:cNvSpPr/>
          <p:nvPr/>
        </p:nvSpPr>
        <p:spPr>
          <a:xfrm>
            <a:off x="2658794" y="267286"/>
            <a:ext cx="6358597" cy="125202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855742" y="717452"/>
            <a:ext cx="595063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i="1" dirty="0" smtClean="0"/>
              <a:t>আগ্নেয় শিলার প্রকারভেদ</a:t>
            </a:r>
            <a:endParaRPr lang="en-US" sz="4400" b="1" i="1" dirty="0"/>
          </a:p>
        </p:txBody>
      </p:sp>
    </p:spTree>
    <p:extLst>
      <p:ext uri="{BB962C8B-B14F-4D97-AF65-F5344CB8AC3E}">
        <p14:creationId xmlns:p14="http://schemas.microsoft.com/office/powerpoint/2010/main" val="3630640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/>
      <p:bldP spid="8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56346" y="996286"/>
            <a:ext cx="622337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b="1" i="1" dirty="0" smtClean="0"/>
              <a:t>পাললিক শিলা</a:t>
            </a:r>
            <a:endParaRPr lang="en-US" sz="7200" b="1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8775" y="2822149"/>
            <a:ext cx="5041900" cy="2950854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625450" y="5628881"/>
            <a:ext cx="29001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600" b="1" i="1" dirty="0"/>
              <a:t>পাললিক শিলা</a:t>
            </a:r>
            <a:endParaRPr lang="en-US" sz="3600" b="1" i="1" dirty="0"/>
          </a:p>
        </p:txBody>
      </p:sp>
      <p:sp>
        <p:nvSpPr>
          <p:cNvPr id="7" name="Rectangle 6"/>
          <p:cNvSpPr/>
          <p:nvPr/>
        </p:nvSpPr>
        <p:spPr>
          <a:xfrm>
            <a:off x="1228300" y="2565779"/>
            <a:ext cx="3739486" cy="2770496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4862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ntagon 5"/>
          <p:cNvSpPr/>
          <p:nvPr/>
        </p:nvSpPr>
        <p:spPr>
          <a:xfrm>
            <a:off x="2743200" y="518615"/>
            <a:ext cx="6223379" cy="1380951"/>
          </a:xfrm>
          <a:prstGeom prst="homePlat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2975211" y="791570"/>
            <a:ext cx="542808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600" dirty="0" smtClean="0"/>
              <a:t>জোড়ায় কাজঃ-</a:t>
            </a:r>
            <a:endParaRPr lang="en-US" sz="6600" dirty="0"/>
          </a:p>
        </p:txBody>
      </p:sp>
      <p:sp>
        <p:nvSpPr>
          <p:cNvPr id="11" name="TextBox 10"/>
          <p:cNvSpPr txBox="1"/>
          <p:nvPr/>
        </p:nvSpPr>
        <p:spPr>
          <a:xfrm>
            <a:off x="409431" y="2470245"/>
            <a:ext cx="95223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BD" sz="4800" b="1" i="1" dirty="0" smtClean="0">
                <a:solidFill>
                  <a:prstClr val="black"/>
                </a:solidFill>
              </a:rPr>
              <a:t>আগ্নেয় শিলা সংক্ষেপে </a:t>
            </a:r>
            <a:r>
              <a:rPr lang="bn-BD" sz="4800" b="1" i="1" smtClean="0">
                <a:solidFill>
                  <a:prstClr val="black"/>
                </a:solidFill>
              </a:rPr>
              <a:t>ব্যাখ্যা কর।</a:t>
            </a:r>
            <a:endParaRPr lang="bn-BD" sz="4800" b="1" i="1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n-BD" sz="4800" b="1" i="1" dirty="0" smtClean="0"/>
              <a:t>পাললিক শিলার উদাহরণ দাও।</a:t>
            </a:r>
            <a:endParaRPr lang="bn-BD" sz="4800" b="1" i="1" dirty="0" smtClean="0">
              <a:solidFill>
                <a:prstClr val="black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9198590" y="988541"/>
            <a:ext cx="2993410" cy="106491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429750" y="1345568"/>
            <a:ext cx="2762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সময়ঃ৮মিঃ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86490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74961" y="409432"/>
            <a:ext cx="7328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b="1" i="1" dirty="0" smtClean="0"/>
              <a:t>রূপান্তরিত শিলা</a:t>
            </a:r>
            <a:endParaRPr lang="en-US" sz="7200" b="1" i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4318" y="1897039"/>
            <a:ext cx="2924906" cy="29185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7975" y="1897039"/>
            <a:ext cx="3641318" cy="2918542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462589" y="4940489"/>
            <a:ext cx="283923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3200" b="1" i="1" dirty="0"/>
              <a:t>রূপান্তরিত শিলা</a:t>
            </a:r>
            <a:endParaRPr lang="en-US" sz="3200" b="1" i="1" dirty="0"/>
          </a:p>
        </p:txBody>
      </p:sp>
      <p:sp>
        <p:nvSpPr>
          <p:cNvPr id="8" name="TextBox 7"/>
          <p:cNvSpPr txBox="1"/>
          <p:nvPr/>
        </p:nvSpPr>
        <p:spPr>
          <a:xfrm>
            <a:off x="8399686" y="5102859"/>
            <a:ext cx="226616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চুনাপাথর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5805806" y="5157066"/>
            <a:ext cx="2222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/>
              <a:t>কর্দম</a:t>
            </a:r>
            <a:endParaRPr lang="en-US" sz="3600" dirty="0"/>
          </a:p>
        </p:txBody>
      </p:sp>
      <p:sp>
        <p:nvSpPr>
          <p:cNvPr id="4" name="Rectangle 3"/>
          <p:cNvSpPr/>
          <p:nvPr/>
        </p:nvSpPr>
        <p:spPr>
          <a:xfrm>
            <a:off x="1310185" y="1897039"/>
            <a:ext cx="3234519" cy="2784143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691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8" grpId="0"/>
      <p:bldP spid="9" grpId="0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58114" y="2275681"/>
            <a:ext cx="10325686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BD" sz="4400" b="1" i="1" dirty="0" smtClean="0"/>
              <a:t>রূ</a:t>
            </a:r>
            <a:r>
              <a:rPr lang="bn-BD" sz="4400" i="1" dirty="0" smtClean="0"/>
              <a:t>পান্তরি</a:t>
            </a:r>
            <a:r>
              <a:rPr lang="bn-BD" sz="4400" b="1" i="1" dirty="0" smtClean="0"/>
              <a:t>ত </a:t>
            </a:r>
            <a:r>
              <a:rPr lang="bn-BD" sz="4400" b="1" i="1" dirty="0" smtClean="0"/>
              <a:t>শিলা</a:t>
            </a:r>
            <a:r>
              <a:rPr lang="bn-BD" sz="4400" b="1" i="1" dirty="0" smtClean="0"/>
              <a:t>র বৈশিষ্ট্যগুলো লিখ</a:t>
            </a:r>
            <a:r>
              <a:rPr lang="bn-BD" sz="4400" b="1" i="1" dirty="0" smtClean="0"/>
              <a:t>।</a:t>
            </a:r>
            <a:endParaRPr lang="bn-BD" sz="4400" b="1" i="1" dirty="0"/>
          </a:p>
          <a:p>
            <a:pPr marL="285750" lvl="0" indent="-285750">
              <a:buFont typeface="Wingdings" panose="05000000000000000000" pitchFamily="2" charset="2"/>
              <a:buChar char="q"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306474" y="682388"/>
            <a:ext cx="6769288" cy="996287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/>
                </a:solidFill>
              </a:rPr>
              <a:t>দলীয় কাজ    </a:t>
            </a:r>
            <a:r>
              <a:rPr lang="bn-BD" sz="2800" dirty="0" smtClean="0">
                <a:solidFill>
                  <a:schemeClr val="tx1"/>
                </a:solidFill>
              </a:rPr>
              <a:t>সময়ঃ৮ মিঃ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72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3534769" y="0"/>
            <a:ext cx="354937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8000" b="1" i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মূল্যায়ন</a:t>
            </a:r>
            <a:endParaRPr lang="en-US" sz="8000" b="1" i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61753" y="1400382"/>
            <a:ext cx="4774771" cy="27651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9757154" y="279357"/>
            <a:ext cx="2434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সময়ঃ৫মিঃ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912355" y="4704156"/>
            <a:ext cx="7123496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v"/>
            </a:pPr>
            <a:endParaRPr lang="en-US" sz="2400" b="1" i="1" dirty="0" smtClean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bn-BD" sz="2800" b="1" i="1" dirty="0" smtClean="0"/>
              <a:t>শিলা কী?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bn-BD" sz="2800" b="1" i="1" dirty="0" smtClean="0"/>
              <a:t>শিলা </a:t>
            </a:r>
            <a:r>
              <a:rPr lang="bn-BD" sz="2800" b="1" i="1" dirty="0"/>
              <a:t>কত </a:t>
            </a:r>
            <a:r>
              <a:rPr lang="bn-BD" sz="2800" b="1" i="1" dirty="0" smtClean="0"/>
              <a:t>প্রকার ও কী কী </a:t>
            </a:r>
            <a:r>
              <a:rPr lang="en-US" sz="2800" b="1" i="1" dirty="0" smtClean="0"/>
              <a:t>?</a:t>
            </a:r>
            <a:endParaRPr lang="bn-BD" sz="2800" b="1" i="1" dirty="0" smtClean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bn-BD" sz="2800" b="1" i="1" dirty="0" smtClean="0"/>
              <a:t> চিত্রটি কিসের </a:t>
            </a:r>
            <a:endParaRPr lang="en-US" sz="2800" b="1" i="1" dirty="0" smtClean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bn-BD" sz="2800" b="1" i="1" dirty="0" smtClean="0"/>
              <a:t>আগ্নেয় শিলা কত প্রকার ।</a:t>
            </a:r>
          </a:p>
        </p:txBody>
      </p:sp>
    </p:spTree>
    <p:extLst>
      <p:ext uri="{BB962C8B-B14F-4D97-AF65-F5344CB8AC3E}">
        <p14:creationId xmlns:p14="http://schemas.microsoft.com/office/powerpoint/2010/main" val="1588876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 animBg="1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88007" y="122434"/>
            <a:ext cx="4061665" cy="2989256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3525714"/>
            <a:ext cx="31870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bn-BD" sz="2400" b="1" i="1" dirty="0"/>
              <a:t> </a:t>
            </a:r>
            <a:r>
              <a:rPr lang="bn-BD" sz="2800" b="1" i="1" dirty="0"/>
              <a:t>চিত্রটি কিসের </a:t>
            </a:r>
            <a:endParaRPr lang="en-US" sz="2400" b="1" i="1" dirty="0"/>
          </a:p>
        </p:txBody>
      </p:sp>
      <p:sp>
        <p:nvSpPr>
          <p:cNvPr id="4" name="Rectangle 3"/>
          <p:cNvSpPr/>
          <p:nvPr/>
        </p:nvSpPr>
        <p:spPr>
          <a:xfrm>
            <a:off x="0" y="4163829"/>
            <a:ext cx="49696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bn-BD" sz="2400" b="1" i="1" dirty="0" smtClean="0"/>
              <a:t> </a:t>
            </a:r>
            <a:r>
              <a:rPr lang="bn-BD" sz="2800" b="1" i="1" dirty="0" smtClean="0"/>
              <a:t>চিত্রটির  দুটি বৈশিষ্ট্য </a:t>
            </a:r>
            <a:r>
              <a:rPr lang="bn-BD" sz="2800" b="1" i="1" dirty="0"/>
              <a:t>লিখ।</a:t>
            </a:r>
          </a:p>
        </p:txBody>
      </p:sp>
      <p:sp>
        <p:nvSpPr>
          <p:cNvPr id="5" name="Rectangle 4"/>
          <p:cNvSpPr/>
          <p:nvPr/>
        </p:nvSpPr>
        <p:spPr>
          <a:xfrm>
            <a:off x="6810234" y="299856"/>
            <a:ext cx="3993250" cy="3030198"/>
          </a:xfrm>
          <a:prstGeom prst="rect">
            <a:avLst/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810234" y="3701955"/>
            <a:ext cx="31870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bn-BD" sz="2400" b="1" i="1" dirty="0"/>
              <a:t> </a:t>
            </a:r>
            <a:r>
              <a:rPr lang="bn-BD" sz="2800" b="1" i="1" dirty="0"/>
              <a:t>চিত্রটি কিসের </a:t>
            </a:r>
            <a:endParaRPr lang="en-US" sz="2800" b="1" i="1" dirty="0"/>
          </a:p>
        </p:txBody>
      </p:sp>
      <p:sp>
        <p:nvSpPr>
          <p:cNvPr id="7" name="Rectangle 6"/>
          <p:cNvSpPr/>
          <p:nvPr/>
        </p:nvSpPr>
        <p:spPr>
          <a:xfrm>
            <a:off x="6099107" y="4535521"/>
            <a:ext cx="437972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bn-BD" sz="2800" b="1" i="1" dirty="0" smtClean="0"/>
              <a:t>এর </a:t>
            </a:r>
            <a:r>
              <a:rPr lang="bn-BD" sz="2800" b="1" i="1" dirty="0"/>
              <a:t>দুটি উদাহরণ দাও।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16619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333767" y="941695"/>
            <a:ext cx="66191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b="1" i="1" dirty="0" smtClean="0"/>
              <a:t>বাড়ির কাজ</a:t>
            </a:r>
            <a:endParaRPr lang="en-US" sz="9600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327547" y="3234520"/>
            <a:ext cx="10365338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bn-BD" sz="4400" b="1" i="1" dirty="0" smtClean="0"/>
              <a:t>পাললিক শিলা ব্যবহারের মাধ্যমে কিভাবে </a:t>
            </a:r>
          </a:p>
          <a:p>
            <a:r>
              <a:rPr lang="bn-BD" sz="4400" b="1" i="1" dirty="0" smtClean="0"/>
              <a:t>জিনিসের নুতুনত্ব সৃষ্টি হয় বুঝিয়ে লিখ।</a:t>
            </a:r>
            <a:endParaRPr lang="en-US" sz="4400" b="1" i="1" dirty="0"/>
          </a:p>
        </p:txBody>
      </p:sp>
    </p:spTree>
    <p:extLst>
      <p:ext uri="{BB962C8B-B14F-4D97-AF65-F5344CB8AC3E}">
        <p14:creationId xmlns:p14="http://schemas.microsoft.com/office/powerpoint/2010/main" val="478984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355" y="423081"/>
            <a:ext cx="10358651" cy="589583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701653" y="3002508"/>
            <a:ext cx="45515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b="1" i="1" dirty="0" smtClean="0"/>
              <a:t>ধন্যবাদ</a:t>
            </a:r>
            <a:endParaRPr lang="en-US" sz="9600" b="1" i="1" dirty="0"/>
          </a:p>
        </p:txBody>
      </p:sp>
    </p:spTree>
    <p:extLst>
      <p:ext uri="{BB962C8B-B14F-4D97-AF65-F5344CB8AC3E}">
        <p14:creationId xmlns:p14="http://schemas.microsoft.com/office/powerpoint/2010/main" val="3516385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1462</TotalTime>
  <Words>206</Words>
  <Application>Microsoft Office PowerPoint</Application>
  <PresentationFormat>Widescreen</PresentationFormat>
  <Paragraphs>71</Paragraphs>
  <Slides>19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  <vt:variant>
        <vt:lpstr>Custom Shows</vt:lpstr>
      </vt:variant>
      <vt:variant>
        <vt:i4>11</vt:i4>
      </vt:variant>
    </vt:vector>
  </HeadingPairs>
  <TitlesOfParts>
    <vt:vector size="36" baseType="lpstr">
      <vt:lpstr>Arial</vt:lpstr>
      <vt:lpstr>Calibri</vt:lpstr>
      <vt:lpstr>Calibri Light</vt:lpstr>
      <vt:lpstr>Vrinda</vt:lpstr>
      <vt:lpstr>Wingdings</vt:lpstr>
      <vt:lpstr>Office Theme</vt:lpstr>
      <vt:lpstr>আজকের ক্লাসে সবাইকে শুভেচ্ছা</vt:lpstr>
      <vt:lpstr>           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Custom Show 1</vt:lpstr>
      <vt:lpstr>Custom Show 2</vt:lpstr>
      <vt:lpstr>Custom Show 3</vt:lpstr>
      <vt:lpstr>Custom Show 4</vt:lpstr>
      <vt:lpstr>Custom Show 5</vt:lpstr>
      <vt:lpstr>Custom Show 6</vt:lpstr>
      <vt:lpstr>Custom Show 7</vt:lpstr>
      <vt:lpstr>Custom Show 8</vt:lpstr>
      <vt:lpstr>Custom Show 9</vt:lpstr>
      <vt:lpstr>Custom Show 10</vt:lpstr>
      <vt:lpstr>Custom Show 11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173</cp:revision>
  <dcterms:created xsi:type="dcterms:W3CDTF">2013-10-22T09:39:14Z</dcterms:created>
  <dcterms:modified xsi:type="dcterms:W3CDTF">2013-10-28T15:24:42Z</dcterms:modified>
</cp:coreProperties>
</file>